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727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1" r:id="rId16"/>
    <p:sldId id="677" r:id="rId17"/>
    <p:sldId id="602" r:id="rId18"/>
    <p:sldId id="670" r:id="rId19"/>
    <p:sldId id="671" r:id="rId20"/>
    <p:sldId id="672" r:id="rId21"/>
    <p:sldId id="674" r:id="rId22"/>
    <p:sldId id="675" r:id="rId23"/>
    <p:sldId id="676" r:id="rId24"/>
    <p:sldId id="717" r:id="rId25"/>
    <p:sldId id="620" r:id="rId26"/>
    <p:sldId id="621" r:id="rId27"/>
    <p:sldId id="692" r:id="rId28"/>
    <p:sldId id="629" r:id="rId29"/>
    <p:sldId id="728" r:id="rId30"/>
    <p:sldId id="698" r:id="rId31"/>
    <p:sldId id="679" r:id="rId32"/>
    <p:sldId id="729" r:id="rId33"/>
    <p:sldId id="718" r:id="rId34"/>
    <p:sldId id="627" r:id="rId35"/>
    <p:sldId id="628" r:id="rId36"/>
    <p:sldId id="700" r:id="rId37"/>
    <p:sldId id="702" r:id="rId38"/>
    <p:sldId id="703" r:id="rId39"/>
    <p:sldId id="704" r:id="rId40"/>
    <p:sldId id="701" r:id="rId41"/>
    <p:sldId id="706" r:id="rId42"/>
    <p:sldId id="719" r:id="rId43"/>
    <p:sldId id="732" r:id="rId44"/>
    <p:sldId id="733" r:id="rId45"/>
    <p:sldId id="731" r:id="rId46"/>
    <p:sldId id="720" r:id="rId47"/>
    <p:sldId id="710" r:id="rId48"/>
    <p:sldId id="726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2" clrIdx="0"/>
  <p:cmAuthor id="1" name="Microsoft Office ユーザー" initials="Office" lastIdx="17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0AC200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2612" autoAdjust="0"/>
  </p:normalViewPr>
  <p:slideViewPr>
    <p:cSldViewPr snapToGrid="0">
      <p:cViewPr>
        <p:scale>
          <a:sx n="83" d="100"/>
          <a:sy n="83" d="100"/>
        </p:scale>
        <p:origin x="2072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53:49.617" idx="13">
    <p:pos x="4452" y="2314"/>
    <p:text>Needs/problems/troubles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02:16.797" idx="16">
    <p:pos x="557" y="674"/>
    <p:text>Can simplify more!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54:18.713" idx="14">
    <p:pos x="3378" y="0"/>
    <p:text>Proposal/action/solution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4:09:44.763" idx="7">
    <p:pos x="371" y="635"/>
    <p:text>文字ばかりで寂しい</p:text>
    <p:extLst>
      <p:ext uri="{C676402C-5697-4E1C-873F-D02D1690AC5C}">
        <p15:threadingInfo xmlns:p15="http://schemas.microsoft.com/office/powerpoint/2012/main" timeZoneBias="-540"/>
      </p:ext>
    </p:extLst>
  </p:cm>
  <p:cm authorId="1" dt="2018-03-27T14:09:59.778" idx="8">
    <p:pos x="371" y="771"/>
    <p:text>表記を統一したい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18-03-27T14:10:07.846" idx="9">
    <p:pos x="371" y="907"/>
    <p:text>文言をさらに簡略化したい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01:12.113" idx="15">
    <p:pos x="606" y="1611"/>
    <p:text>Change image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7T15:52:50.936" idx="17">
    <p:pos x="674" y="752"/>
    <p:text>Font = 32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373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9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9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546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4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58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2018年3月27日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2018/3/27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comments" Target="../comments/comment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Confusion/disagreements</a:t>
            </a: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about SET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among</a:t>
            </a: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stakeholders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verbalized needs/problems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55" y="4920331"/>
            <a:ext cx="2298290" cy="1937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discovering/verbalizing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Establish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proposals/milestones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solve above needs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Iterative consensus on above ones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managers/executive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solutions/milestones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constantly/iteratively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by iterative hypothesis and test cycle</a:t>
            </a: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540000" indent="3968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32" y="3653684"/>
            <a:ext cx="2962139" cy="23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Discover/Verbalize Needs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target products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Analyze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outage reports</a:t>
            </a:r>
          </a:p>
          <a:p>
            <a:pPr marL="703263" lvl="1" indent="-703263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3263" lvl="1" indent="-703263">
              <a:buFont typeface="+mj-lt"/>
              <a:buAutoNum type="arabicPeriod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Talk to 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directly</a:t>
            </a: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4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400" dirty="0" smtClean="0">
                <a:latin typeface="ヒラギノ角ゴ ProN W6"/>
                <a:ea typeface="ヒラギノ角ゴ ProN W6"/>
                <a:cs typeface="ヒラギノ角ゴ ProN W6"/>
              </a:rPr>
              <a:t>Analyze Target Products</a:t>
            </a:r>
            <a:endParaRPr kumimoji="1" lang="ja-JP" altLang="en-US" sz="44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Visualize</a:t>
            </a:r>
            <a:b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 Continuous Integration</a:t>
            </a:r>
          </a:p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 Static Code Analysis: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Code coverage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amount of technical debts</a:t>
            </a:r>
          </a:p>
          <a:p>
            <a:pPr marL="71913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Priority to improve</a:t>
            </a: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Analyze Outage Reports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Reports == Treasure-trove</a:t>
            </a: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We can know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which outages often occur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causes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of outages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impact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on sales/profit</a:t>
            </a:r>
          </a:p>
          <a:p>
            <a:pPr marL="366713" indent="-366713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how to reduce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outage and MTTR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Talk to Stakeholders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 == Src of Ideas</a:t>
            </a: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They may have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troubles</a:t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but not verbalized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If we verbalize their troubles,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they will follow us.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Direct and honest conversation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is good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to know troubles deeply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y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Establish Proposals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Decide target products based on</a:t>
            </a: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frequency of outages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47738" lvl="1" indent="-434975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impact </a:t>
            </a: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sales/profit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Aim to </a:t>
            </a:r>
            <a:r>
              <a:rPr lang="en-US" altLang="ja-JP" sz="2800" dirty="0" smtClean="0">
                <a:solidFill>
                  <a:srgbClr val="44C404"/>
                </a:solidFill>
              </a:rPr>
              <a:t>make failure detection faster</a:t>
            </a:r>
            <a:r>
              <a:rPr lang="en-US" altLang="ja-JP" sz="2800" dirty="0" smtClean="0">
                <a:solidFill>
                  <a:srgbClr val="7F7F7F"/>
                </a:solidFill>
              </a:rPr>
              <a:t> and </a:t>
            </a:r>
            <a:r>
              <a:rPr lang="en-US" altLang="ja-JP" sz="2800" dirty="0" smtClean="0">
                <a:solidFill>
                  <a:srgbClr val="44C404"/>
                </a:solidFill>
              </a:rPr>
              <a:t>reduce MTTR</a:t>
            </a: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Utilize Test Automation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Work with developers and QA</a:t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rgbClr val="7F7F7F"/>
                </a:solidFill>
              </a:rPr>
              <a:t>Provide knowledge and mechanism</a:t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en-US" altLang="ja-JP" sz="2800" dirty="0" smtClean="0">
                <a:solidFill>
                  <a:srgbClr val="7F7F7F"/>
                </a:solidFill>
              </a:rPr>
              <a:t>to </a:t>
            </a:r>
            <a:r>
              <a:rPr lang="en-US" altLang="ja-JP" sz="2800" dirty="0" smtClean="0">
                <a:solidFill>
                  <a:srgbClr val="44C404"/>
                </a:solidFill>
              </a:rPr>
              <a:t>lead developer-testing</a:t>
            </a:r>
            <a:endParaRPr lang="ja-JP" altLang="en-US" sz="28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Iterative Consensus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Propose ideas and get feedback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Discover proper 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gradually</a:t>
            </a: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Achieve a consensus on solutions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step-by-step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Re-examine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solutions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constantly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Discover/verbalize needs</a:t>
            </a:r>
            <a:endParaRPr lang="ja-JP" altLang="en-US" sz="2800" smtClean="0">
              <a:solidFill>
                <a:srgbClr val="44C404"/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Share understanding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en-US" altLang="ja-JP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Iterative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consensus/re-examination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solutions/milestones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stakeholders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Discovered needs</a:t>
            </a:r>
          </a:p>
          <a:p>
            <a:pPr indent="-1574"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en-US" altLang="ja-JP" sz="4000" dirty="0" smtClean="0">
                <a:solidFill>
                  <a:srgbClr val="FF0000"/>
                </a:solidFill>
              </a:rPr>
              <a:t>How should we achieve? </a:t>
            </a:r>
            <a:r>
              <a:rPr lang="en-US" altLang="ja-JP" sz="4000" dirty="0">
                <a:solidFill>
                  <a:srgbClr val="FF0000"/>
                </a:solidFill>
              </a:rPr>
              <a:t>(</a:t>
            </a:r>
            <a:r>
              <a:rPr lang="en-US" altLang="ja-JP" sz="4000" dirty="0" smtClean="0">
                <a:solidFill>
                  <a:srgbClr val="FF0000"/>
                </a:solidFill>
              </a:rPr>
              <a:t>How</a:t>
            </a:r>
            <a:r>
              <a:rPr lang="en-US" altLang="ja-JP" sz="4000" dirty="0">
                <a:solidFill>
                  <a:srgbClr val="FF0000"/>
                </a:solidFill>
              </a:rPr>
              <a:t>)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 target products</a:t>
            </a:r>
            <a:b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4000" b="1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by utilizing Test Automation</a:t>
            </a: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eXtreme Programming (XP)</a:t>
            </a:r>
          </a:p>
          <a:p>
            <a:pPr marL="14288" lvl="1" indent="-14288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Built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to learn products very quickly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8" y="3089823"/>
            <a:ext cx="4103276" cy="3768175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928461" y="5749871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855" y="4280723"/>
            <a:ext cx="1239864" cy="245238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Run Products to Know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6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 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scripts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where you want to know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Running products/features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 best way to learn</a:t>
            </a:r>
          </a:p>
          <a:p>
            <a:pPr marL="1116013" lvl="1" indent="-39687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Current behavior is </a:t>
            </a:r>
            <a:r>
              <a:rPr lang="en-US" altLang="ja-JP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truth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xUnit tools are very common globally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easy to understand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*Example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83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Good for Trial and Error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does not harm products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if you write test scripts properly</a:t>
            </a:r>
          </a:p>
          <a:p>
            <a:pPr marL="1069975" lvl="1" indent="-35083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fail a lot with safe</a:t>
            </a:r>
          </a:p>
          <a:p>
            <a:pPr marL="1162050" lvl="1" indent="-442913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62050" lvl="1" indent="-4429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can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try a lot</a:t>
            </a: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Share</a:t>
            </a:r>
          </a:p>
          <a:p>
            <a:pPr marL="14288" lvl="1" indent="0" algn="ctr">
              <a:buNone/>
            </a:pPr>
            <a:r>
              <a:rPr lang="en-US" altLang="ja-JP" sz="6600" i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</a:t>
            </a: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xperience</a:t>
            </a:r>
            <a:endParaRPr lang="en-US" altLang="ja-JP" sz="6600" i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en-US" altLang="ja-JP" sz="6600" i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altLang="ja-JP" sz="6600" i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== Psychological Safety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from 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30298" y="5084706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Achieved a consensus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 SET activities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 managers/executive</a:t>
            </a: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based on test scripts</a:t>
            </a:r>
          </a:p>
          <a:p>
            <a:pPr algn="ctr"/>
            <a:r>
              <a:rPr lang="en-US" altLang="ja-JP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ithin 45 days!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Deliver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(executable)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deliverables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Utilize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and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Executives/Managers/QA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ig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1st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Team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QA/Test</a:t>
            </a:r>
            <a:r>
              <a:rPr lang="ja-JP" altLang="en-US" sz="30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Automators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Create Slack Time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Many persons are reluctant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improve their work</a:t>
            </a:r>
            <a:b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due to lack of slack time</a:t>
            </a: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Create </a:t>
            </a:r>
            <a:r>
              <a:rPr lang="en-US" altLang="ja-JP" sz="2800" dirty="0" smtClean="0">
                <a:solidFill>
                  <a:srgbClr val="44C404"/>
                </a:solidFill>
              </a:rPr>
              <a:t>slack time</a:t>
            </a:r>
            <a:br>
              <a:rPr lang="en-US" altLang="ja-JP" sz="2800" dirty="0" smtClean="0">
                <a:solidFill>
                  <a:srgbClr val="44C404"/>
                </a:solidFill>
              </a:rPr>
            </a:br>
            <a:r>
              <a:rPr lang="en-US" altLang="ja-JP" sz="2800" dirty="0" smtClean="0">
                <a:solidFill>
                  <a:srgbClr val="44C404"/>
                </a:solidFill>
              </a:rPr>
              <a:t>with automation technique</a:t>
            </a:r>
            <a:endParaRPr lang="en-US" altLang="ja-JP" sz="2800" dirty="0">
              <a:solidFill>
                <a:srgbClr val="44C404"/>
              </a:solidFill>
            </a:endParaRPr>
          </a:p>
          <a:p>
            <a:pPr marL="1069975" indent="-56515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44C404"/>
                </a:solidFill>
              </a:rPr>
              <a:t>Provide hints for innovation</a:t>
            </a:r>
            <a:endParaRPr lang="en-US" altLang="ja-JP" sz="2800" dirty="0" smtClean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290196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81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Find/Train Next SETs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There are few engineers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ho has business perspective</a:t>
            </a: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and Test Automation skills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000" dirty="0" smtClean="0">
                <a:solidFill>
                  <a:srgbClr val="44C404"/>
                </a:solidFill>
              </a:rPr>
              <a:t>Find and train </a:t>
            </a:r>
            <a:r>
              <a:rPr lang="en-US" altLang="ja-JP" sz="4000" smtClean="0">
                <a:solidFill>
                  <a:srgbClr val="44C404"/>
                </a:solidFill>
              </a:rPr>
              <a:t>next SETs</a:t>
            </a:r>
            <a:endParaRPr lang="en-US" altLang="ja-JP" sz="4000" dirty="0" smtClean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95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Sum up Knowledge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Knowledge and experiences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accumulating gradually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practices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good to proceed SET activities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Sum up them as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Patterns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will be useful as common language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21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know your target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is</a:t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always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the starting point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need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supporters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proceed actions</a:t>
            </a: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32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You 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can utilize </a:t>
            </a:r>
            <a:r>
              <a:rPr lang="en-US" altLang="ja-JP" sz="32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Agile practices</a:t>
            </a: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for above things</a:t>
            </a: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070939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1854616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83219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our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en-US" altLang="ja-JP" sz="7200" dirty="0" smtClean="0">
                <a:solidFill>
                  <a:srgbClr val="44C404"/>
                </a:solidFill>
              </a:rPr>
              <a:t>Background</a:t>
            </a:r>
            <a:endParaRPr kumimoji="1" lang="ja-JP" altLang="en-US" sz="720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Let’s</a:t>
            </a:r>
          </a:p>
          <a:p>
            <a:pPr marL="14288" lvl="1" indent="0" algn="ctr">
              <a:buNone/>
            </a:pPr>
            <a:r>
              <a:rPr lang="en-US" altLang="ja-JP" sz="7200" b="1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</a:t>
            </a: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ontribute to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business</a:t>
            </a:r>
          </a:p>
          <a:p>
            <a:pPr marL="14288" lvl="1" indent="0" algn="ctr">
              <a:buNone/>
            </a:pPr>
            <a:r>
              <a:rPr lang="en-US" altLang="ja-JP" sz="72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with Agile!</a:t>
            </a: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oftware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ngineer in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and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of products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</a:t>
            </a:r>
            <a:endParaRPr lang="ja-JP" altLang="en-US" sz="280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>
                <a:solidFill>
                  <a:srgbClr val="00B0F0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?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products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to test</a:t>
            </a: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3023</TotalTime>
  <Words>994</Words>
  <Application>Microsoft Macintosh PowerPoint</Application>
  <PresentationFormat>画面に合わせる (4:3)</PresentationFormat>
  <Paragraphs>392</Paragraphs>
  <Slides>50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Calibri</vt:lpstr>
      <vt:lpstr>Franklin Gothic Book</vt:lpstr>
      <vt:lpstr>HGPSoeiKakugothicUB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Objective</vt:lpstr>
      <vt:lpstr>Another/Real Objective</vt:lpstr>
      <vt:lpstr>Hiroyuki Ito (The HIRO)</vt:lpstr>
      <vt:lpstr>Background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“3 KPIs” as Criteria</vt:lpstr>
      <vt:lpstr>Agile Way</vt:lpstr>
      <vt:lpstr>1. Discover/Verbalize Needs</vt:lpstr>
      <vt:lpstr>1) Analyze Target Products</vt:lpstr>
      <vt:lpstr>2) Analyze Outage Reports</vt:lpstr>
      <vt:lpstr>3) Talk to Stakeholders</vt:lpstr>
      <vt:lpstr>2. Establish Proposals</vt:lpstr>
      <vt:lpstr>3. Iterative Consensus</vt:lpstr>
      <vt:lpstr>Summary</vt:lpstr>
      <vt:lpstr>PowerPoint プレゼンテーション</vt:lpstr>
      <vt:lpstr>Next Challenge</vt:lpstr>
      <vt:lpstr>Solution</vt:lpstr>
      <vt:lpstr>Agile Way</vt:lpstr>
      <vt:lpstr>1. Run Products to Know</vt:lpstr>
      <vt:lpstr>2. Easy to Run</vt:lpstr>
      <vt:lpstr>3. Good for Trial and Error</vt:lpstr>
      <vt:lpstr>== Psychological Safety</vt:lpstr>
      <vt:lpstr>Result</vt:lpstr>
      <vt:lpstr>PowerPoint プレゼンテーション</vt:lpstr>
      <vt:lpstr>Next Challenge</vt:lpstr>
      <vt:lpstr>Solution</vt:lpstr>
      <vt:lpstr>Agile Way</vt:lpstr>
      <vt:lpstr>Values Delivered (1)</vt:lpstr>
      <vt:lpstr>Values Delivered (2)</vt:lpstr>
      <vt:lpstr>Utilize “3 KPIs”</vt:lpstr>
      <vt:lpstr>Make Big Impacts</vt:lpstr>
      <vt:lpstr>Result</vt:lpstr>
      <vt:lpstr>PowerPoint プレゼンテーション</vt:lpstr>
      <vt:lpstr>1. Create Slack Time</vt:lpstr>
      <vt:lpstr>2. Find/Train Next SETs</vt:lpstr>
      <vt:lpstr>3. Sum up Knowledge</vt:lpstr>
      <vt:lpstr>PowerPoint プレゼンテーション</vt:lpstr>
      <vt:lpstr>Summary</vt:lpstr>
      <vt:lpstr>“3 KPIs” as Criteria</vt:lpstr>
      <vt:lpstr>My Mission (2017/09-)</vt:lpstr>
      <vt:lpstr>My Answer</vt:lpstr>
      <vt:lpstr>Conclusion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4878</cp:revision>
  <dcterms:created xsi:type="dcterms:W3CDTF">2016-11-21T06:16:44Z</dcterms:created>
  <dcterms:modified xsi:type="dcterms:W3CDTF">2018-03-27T07:14:54Z</dcterms:modified>
</cp:coreProperties>
</file>